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8AA78-6EB5-40C7-A017-01234AFBA330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88B93-0938-4F88-884A-CAC4E2602B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21" marR="0" lvl="2" indent="-17142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P = 4(L</a:t>
            </a:r>
            <a:r>
              <a:rPr lang="en-US" baseline="-25000" dirty="0" smtClean="0"/>
              <a:t>1</a:t>
            </a:r>
            <a:r>
              <a:rPr lang="en-US" dirty="0" smtClean="0"/>
              <a:t> + L</a:t>
            </a:r>
            <a:r>
              <a:rPr lang="en-US" baseline="-25000" dirty="0" smtClean="0"/>
              <a:t>2</a:t>
            </a:r>
            <a:r>
              <a:rPr lang="en-US" dirty="0" smtClean="0"/>
              <a:t> + L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7EDFE-271D-4276-89CF-FB4E1A8A786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727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2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3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7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47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91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2BD1A-EB26-4C5B-BD50-DA917B06CDDF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FEF9-F50A-4CBE-BD82-086E9EABE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8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397830"/>
              </p:ext>
            </p:extLst>
          </p:nvPr>
        </p:nvGraphicFramePr>
        <p:xfrm>
          <a:off x="152400" y="117940"/>
          <a:ext cx="8915399" cy="6587660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2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99275"/>
              </p:ext>
            </p:extLst>
          </p:nvPr>
        </p:nvGraphicFramePr>
        <p:xfrm>
          <a:off x="152400" y="117940"/>
          <a:ext cx="8915399" cy="6641528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2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0.724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9.0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46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307608"/>
              </p:ext>
            </p:extLst>
          </p:nvPr>
        </p:nvGraphicFramePr>
        <p:xfrm>
          <a:off x="152400" y="117940"/>
          <a:ext cx="8915399" cy="6650506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4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25.6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10.4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5.791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1.448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0.965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0.241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9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828386"/>
              </p:ext>
            </p:extLst>
          </p:nvPr>
        </p:nvGraphicFramePr>
        <p:xfrm>
          <a:off x="152400" y="117940"/>
          <a:ext cx="8915399" cy="6650506"/>
        </p:xfrm>
        <a:graphic>
          <a:graphicData uri="http://schemas.openxmlformats.org/drawingml/2006/table">
            <a:tbl>
              <a:tblPr/>
              <a:tblGrid>
                <a:gridCol w="190338"/>
                <a:gridCol w="1714662"/>
                <a:gridCol w="1371600"/>
                <a:gridCol w="1371600"/>
                <a:gridCol w="2590800"/>
                <a:gridCol w="1676399"/>
              </a:tblGrid>
              <a:tr h="1675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Water Strider Body Segment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Dimensions x 8</a:t>
                      </a:r>
                      <a:endParaRPr lang="en-US" sz="1600" b="1" i="1" u="none" strike="noStrike" dirty="0">
                        <a:solidFill>
                          <a:srgbClr val="FFFFFF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Radius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Length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Contact Perimeter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Volume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(mm</a:t>
                      </a:r>
                      <a:r>
                        <a:rPr lang="en-US" sz="16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Head Hemisphere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Body Cylinder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51.2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Tail Cone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20.8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46.325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36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11.581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1.930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16752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Leg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1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0.32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7.721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2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---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1.930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Segment 3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0.16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1.287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Contact Perimeter*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Total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Volume**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5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                                       Body 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Mass </a:t>
                      </a:r>
                      <a:r>
                        <a:rPr lang="en-US" sz="1600" b="1" i="1" u="none" strike="noStrike" dirty="0" smtClean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(g</a:t>
                      </a:r>
                      <a:r>
                        <a:rPr lang="en-US" sz="1600" b="1" i="1" u="none" strike="noStrike" dirty="0">
                          <a:solidFill>
                            <a:srgbClr val="FFFFFF"/>
                          </a:solidFill>
                          <a:effectLst/>
                          <a:latin typeface="Lucida Sans Unicode"/>
                        </a:rPr>
                        <a:t>)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 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*Contact perimeter for Legs 1, 2, &amp; 3 must be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0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**Total volume must include the volume of the body and the volume of the legs multiplied by 2 to account for the legs on either side of the body.</a:t>
                      </a:r>
                    </a:p>
                  </a:txBody>
                  <a:tcPr marL="5036" marR="5036" marT="50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4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706</Words>
  <Application>Microsoft Office PowerPoint</Application>
  <PresentationFormat>On-screen Show (4:3)</PresentationFormat>
  <Paragraphs>364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B. JONES</dc:creator>
  <cp:lastModifiedBy>LESLIE B. JONES</cp:lastModifiedBy>
  <cp:revision>7</cp:revision>
  <dcterms:created xsi:type="dcterms:W3CDTF">2013-01-21T02:46:56Z</dcterms:created>
  <dcterms:modified xsi:type="dcterms:W3CDTF">2013-03-02T19:25:53Z</dcterms:modified>
</cp:coreProperties>
</file>